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6A5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Oceanos-Solutions_Logo_Horizontal_Branca_RGB_v1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40080"/>
            <a:ext cx="3160574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975" y="71323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spc="150">
                <a:solidFill>
                  <a:srgbClr val="F1F1F1"/>
                </a:solidFill>
                <a:latin typeface="Outfit"/>
              </a:rPr>
              <a:t>[DATA] · [NOME DE QUEM APRESENTA]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83080"/>
            <a:ext cx="786384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8BFF9B"/>
                </a:solidFill>
                <a:latin typeface="Outfit"/>
              </a:rPr>
              <a:t>Subtítulo em uma linha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0B6A54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498079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Título do conteúdo em uma ou duas linhas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4600"/>
            <a:ext cx="60350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Texto corrido em Outfit,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/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Terceiro ponto,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514600"/>
            <a:ext cx="402336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26679" y="27889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250">
                <a:solidFill>
                  <a:srgbClr val="0B6A54"/>
                </a:solidFill>
                <a:latin typeface="Outfit Medium"/>
              </a:rPr>
              <a:t>DESTAQUE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679" y="3200400"/>
            <a:ext cx="3383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[Número]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20624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Outfit"/>
              </a:rPr>
              <a:t>Legenda curta: de onde vem o dado e de quando é.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6126480"/>
            <a:ext cx="10728655" cy="0"/>
          </a:xfrm>
          <a:prstGeom prst="line">
            <a:avLst/>
          </a:prstGeom>
          <a:ln>
            <a:solidFill>
              <a:srgbClr val="C1C1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Oceanos-Solutions_Logo_Simbolo_Colorid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6236208"/>
            <a:ext cx="384048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Solutions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0B6A54"/>
                </a:solidFill>
                <a:latin typeface="Nico Moj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6324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Título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Outfit"/>
              </a:rPr>
              <a:t>Uma linha sobre o que vem a seguir.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0B6A54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Três ideias lado a lado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42316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9" y="2423160"/>
            <a:ext cx="548640" cy="54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9159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Picture 12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423160"/>
            <a:ext cx="548640" cy="548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7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Solutions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45775" y="6291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6A5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ceanos-Solutions_Logo_Vertical_Branc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914400"/>
            <a:ext cx="1858921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13258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[Mensagem de encerramento</a:t>
            </a:r>
          </a:p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0" y="26974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>
                <a:solidFill>
                  <a:srgbClr val="8BFF9B"/>
                </a:solidFill>
                <a:latin typeface="Outfit"/>
              </a:rPr>
              <a:t>[e-mail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8BFF9B"/>
                </a:solidFill>
                <a:latin typeface="Outfit"/>
              </a:rPr>
              <a:t>[telefone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8BFF9B"/>
                </a:solidFill>
                <a:latin typeface="Outfit"/>
              </a:rPr>
              <a:t>[site oficial a confirmar]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ceanos Solutions">
      <a:dk1>
        <a:srgbClr val="1F1F1F"/>
      </a:dk1>
      <a:lt1>
        <a:srgbClr val="FFFFFF"/>
      </a:lt1>
      <a:dk2>
        <a:srgbClr val="0B6A54"/>
      </a:dk2>
      <a:lt2>
        <a:srgbClr val="F1F1F1"/>
      </a:lt2>
      <a:accent1>
        <a:srgbClr val="0B6A54"/>
      </a:accent1>
      <a:accent2>
        <a:srgbClr val="8BFF9B"/>
      </a:accent2>
      <a:accent3>
        <a:srgbClr val="0D7E29"/>
      </a:accent3>
      <a:accent4>
        <a:srgbClr val="00C268"/>
      </a:accent4>
      <a:accent5>
        <a:srgbClr val="8BFF9B"/>
      </a:accent5>
      <a:accent6>
        <a:srgbClr val="575D63"/>
      </a:accent6>
      <a:hlink>
        <a:srgbClr val="0B6A54"/>
      </a:hlink>
      <a:folHlink>
        <a:srgbClr val="575D63"/>
      </a:folHlink>
    </a:clrScheme>
    <a:fontScheme name="Outfit">
      <a:majorFont>
        <a:latin typeface="Outfit Medium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utfi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Oceanos Solutions</dc:title>
  <dc:subject>Modelo 16:9 do kit da marca v1.0</dc:subject>
  <dc:creator>Ecossistema Oceanos</dc:creator>
  <cp:keywords/>
  <dc:description>Duplique o slide do tipo que precisar. Fontes: Outfit e Nico Moji (kit do ecossistema, 05_TIPOGRAFIA).</dc:description>
  <cp:lastModifiedBy>Ecossistema Oceanos</cp:lastModifiedBy>
  <cp:revision>1</cp:revision>
  <dcterms:created xsi:type="dcterms:W3CDTF">2026-10-30T12:00:00Z</dcterms:created>
  <dcterms:modified xsi:type="dcterms:W3CDTF">2026-10-30T12:00:00Z</dcterms:modified>
  <cp:category/>
</cp:coreProperties>
</file>