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6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g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Oceanos-Shipping-Agency_Logo_Horizontal_Branca_RGB_v1.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640080"/>
            <a:ext cx="3435927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30975" y="713232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spc="150">
                <a:solidFill>
                  <a:srgbClr val="F1F1F1"/>
                </a:solidFill>
                <a:latin typeface="Outfit"/>
              </a:rPr>
              <a:t>[DATA] · [NOME DE QUEM APRESENTA]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83080"/>
            <a:ext cx="786384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4000">
                <a:solidFill>
                  <a:srgbClr val="F1F1F1"/>
                </a:solidFill>
                <a:latin typeface="Outfit Medium"/>
              </a:rPr>
              <a:t>Título da apresentação</a:t>
            </a:r>
          </a:p>
          <a:p>
            <a:pPr>
              <a:lnSpc>
                <a:spcPct val="105000"/>
              </a:lnSpc>
            </a:pPr>
            <a:r>
              <a:rPr sz="4000">
                <a:solidFill>
                  <a:srgbClr val="F1F1F1"/>
                </a:solidFill>
                <a:latin typeface="Outfit Medium"/>
              </a:rPr>
              <a:t>em até duas linhas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46120"/>
            <a:ext cx="67665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FF6200"/>
                </a:solidFill>
                <a:latin typeface="Outfit"/>
              </a:rPr>
              <a:t>Subtítulo em uma linha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spc="250">
                <a:solidFill>
                  <a:srgbClr val="A84100"/>
                </a:solidFill>
                <a:latin typeface="Outfit Medium"/>
              </a:rPr>
              <a:t>RÓTULO DA SEÇÃO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7498079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3200">
                <a:solidFill>
                  <a:srgbClr val="1F1F1F"/>
                </a:solidFill>
                <a:latin typeface="Outfit Medium"/>
              </a:rPr>
              <a:t>Título do conteúdo em uma ou duas linhas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14600"/>
            <a:ext cx="603504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Texto corrido em Outfit, até 65 caracteres por linha. Comece pelo objetivo de quem lê e termine com o próximo passo.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/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Primeiro ponto, em uma linha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Segundo ponto, em uma linha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Terceiro ponto, em uma linha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2514600"/>
            <a:ext cx="4023360" cy="2834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26679" y="27889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100" spc="250">
                <a:solidFill>
                  <a:srgbClr val="A84100"/>
                </a:solidFill>
                <a:latin typeface="Outfit Medium"/>
              </a:rPr>
              <a:t>DESTAQUE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26679" y="3200400"/>
            <a:ext cx="33832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000">
                <a:solidFill>
                  <a:srgbClr val="1F1F1F"/>
                </a:solidFill>
                <a:latin typeface="Outfit Medium"/>
              </a:rPr>
              <a:t>[Número]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4206240"/>
            <a:ext cx="33832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400">
                <a:solidFill>
                  <a:srgbClr val="575D63"/>
                </a:solidFill>
                <a:latin typeface="Outfit"/>
              </a:rPr>
              <a:t>Legenda curta: de onde vem o dado e de quando é.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31520" y="6126480"/>
            <a:ext cx="10728655" cy="0"/>
          </a:xfrm>
          <a:prstGeom prst="line">
            <a:avLst/>
          </a:prstGeom>
          <a:ln>
            <a:solidFill>
              <a:srgbClr val="C1C1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Oceanos-Shipping-Agency_Logo_Simbolo_Colorida_RGB_v1.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6236208"/>
            <a:ext cx="384048" cy="384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Oceanos Shipping Agency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45720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2000">
                <a:solidFill>
                  <a:srgbClr val="A84100"/>
                </a:solidFill>
                <a:latin typeface="Nico Moji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063240"/>
            <a:ext cx="82296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4000">
                <a:solidFill>
                  <a:srgbClr val="1F1F1F"/>
                </a:solidFill>
                <a:latin typeface="Outfit Medium"/>
              </a:rPr>
              <a:t>Título da seção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84048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800">
                <a:solidFill>
                  <a:srgbClr val="575D63"/>
                </a:solidFill>
                <a:latin typeface="Outfit"/>
              </a:rPr>
              <a:t>Uma linha sobre o que vem a seguir.</a:t>
            </a:r>
          </a:p>
        </p:txBody>
      </p:sp>
      <p:pic>
        <p:nvPicPr>
          <p:cNvPr id="5" name="Picture 4" descr="img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9200"/>
            <a:ext cx="12191695" cy="13410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spc="250">
                <a:solidFill>
                  <a:srgbClr val="A84100"/>
                </a:solidFill>
                <a:latin typeface="Outfit Medium"/>
              </a:rPr>
              <a:t>RÓTULO DA SEÇÃO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200">
                <a:solidFill>
                  <a:srgbClr val="1F1F1F"/>
                </a:solidFill>
                <a:latin typeface="Outfit Medium"/>
              </a:rPr>
              <a:t>Três ideias lado a lado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img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2423160"/>
            <a:ext cx="548640" cy="548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1560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9" name="Picture 8" descr="img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59" y="2423160"/>
            <a:ext cx="548640" cy="5486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09159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59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3" name="Picture 12" descr="img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2423160"/>
            <a:ext cx="548640" cy="5486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66760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Oceanos Shipping Agency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45775" y="629107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6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ceanos-Shipping-Agency_Logo_Vertical_Branca_RGB_v1.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914400"/>
            <a:ext cx="1971818" cy="2194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2160" y="1325880"/>
            <a:ext cx="55778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000">
                <a:solidFill>
                  <a:srgbClr val="F1F1F1"/>
                </a:solidFill>
                <a:latin typeface="Outfit Medium"/>
              </a:rPr>
              <a:t>[Mensagem de encerramento</a:t>
            </a:r>
          </a:p>
          <a:p>
            <a:pPr>
              <a:lnSpc>
                <a:spcPct val="110000"/>
              </a:lnSpc>
            </a:pPr>
            <a:r>
              <a:rPr sz="3000">
                <a:solidFill>
                  <a:srgbClr val="F1F1F1"/>
                </a:solidFill>
                <a:latin typeface="Outfit Medium"/>
              </a:rPr>
              <a:t>ou próximo passo]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0" y="2697480"/>
            <a:ext cx="55778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600">
                <a:solidFill>
                  <a:srgbClr val="FF6200"/>
                </a:solidFill>
                <a:latin typeface="Outfit"/>
              </a:rPr>
              <a:t>[e-mail a preencher]</a:t>
            </a:r>
          </a:p>
          <a:p>
            <a:pPr>
              <a:lnSpc>
                <a:spcPct val="135000"/>
              </a:lnSpc>
            </a:pPr>
            <a:r>
              <a:rPr sz="1600">
                <a:solidFill>
                  <a:srgbClr val="FF6200"/>
                </a:solidFill>
                <a:latin typeface="Outfit"/>
              </a:rPr>
              <a:t>[telefone a preencher]</a:t>
            </a:r>
          </a:p>
          <a:p>
            <a:pPr>
              <a:lnSpc>
                <a:spcPct val="135000"/>
              </a:lnSpc>
            </a:pPr>
            <a:r>
              <a:rPr sz="1600">
                <a:solidFill>
                  <a:srgbClr val="FF6200"/>
                </a:solidFill>
                <a:latin typeface="Outfit"/>
              </a:rPr>
              <a:t>[site oficial a confirmar]</a:t>
            </a:r>
          </a:p>
        </p:txBody>
      </p:sp>
      <p:pic>
        <p:nvPicPr>
          <p:cNvPr id="5" name="Picture 4" descr="img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29200"/>
            <a:ext cx="12191695" cy="13410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ceanos Shipping Agency">
      <a:dk1>
        <a:srgbClr val="1F1F1F"/>
      </a:dk1>
      <a:lt1>
        <a:srgbClr val="FFFFFF"/>
      </a:lt1>
      <a:dk2>
        <a:srgbClr val="0B206A"/>
      </a:dk2>
      <a:lt2>
        <a:srgbClr val="F1F1F1"/>
      </a:lt2>
      <a:accent1>
        <a:srgbClr val="A84100"/>
      </a:accent1>
      <a:accent2>
        <a:srgbClr val="FF6200"/>
      </a:accent2>
      <a:accent3>
        <a:srgbClr val="CB4E00"/>
      </a:accent3>
      <a:accent4>
        <a:srgbClr val="FF7E2E"/>
      </a:accent4>
      <a:accent5>
        <a:srgbClr val="FFAD7B"/>
      </a:accent5>
      <a:accent6>
        <a:srgbClr val="575D63"/>
      </a:accent6>
      <a:hlink>
        <a:srgbClr val="A84100"/>
      </a:hlink>
      <a:folHlink>
        <a:srgbClr val="575D63"/>
      </a:folHlink>
    </a:clrScheme>
    <a:fontScheme name="Outfit">
      <a:majorFont>
        <a:latin typeface="Outfit Medium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utfi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· Oceanos Shipping Agency</dc:title>
  <dc:subject>Modelo 16:9 do kit da marca v1.0</dc:subject>
  <dc:creator>Ecossistema Oceanos</dc:creator>
  <cp:keywords/>
  <dc:description>Duplique o slide do tipo que precisar. Fontes: Outfit e Nico Moji (kit do ecossistema, 05_TIPOGRAFIA).</dc:description>
  <cp:lastModifiedBy>Ecossistema Oceanos</cp:lastModifiedBy>
  <cp:revision>1</cp:revision>
  <dcterms:created xsi:type="dcterms:W3CDTF">2026-10-30T12:00:00Z</dcterms:created>
  <dcterms:modified xsi:type="dcterms:W3CDTF">2026-10-30T12:00:00Z</dcterms:modified>
  <cp:category/>
</cp:coreProperties>
</file>