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image" Target="../media/image6.png"/><Relationship Id="rId4" Type="http://schemas.openxmlformats.org/officeDocument/2006/relationships/image" Target="../media/image7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g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pic>
        <p:nvPicPr>
          <p:cNvPr id="3" name="Picture 2" descr="Oceanos-Events-Global-Bridge_Logo_Horizontal_Branca_RGB_v1.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640080"/>
            <a:ext cx="3435927" cy="566928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30975" y="713232"/>
            <a:ext cx="5029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spc="150">
                <a:solidFill>
                  <a:srgbClr val="F1F1F1"/>
                </a:solidFill>
                <a:latin typeface="Outfit"/>
              </a:rPr>
              <a:t>[DATA] · [NOME DE QUEM APRESENTA]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783080"/>
            <a:ext cx="7863840" cy="12801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4000">
                <a:solidFill>
                  <a:srgbClr val="F1F1F1"/>
                </a:solidFill>
                <a:latin typeface="Outfit Medium"/>
              </a:rPr>
              <a:t>Título da apresentação</a:t>
            </a:r>
          </a:p>
          <a:p>
            <a:pPr>
              <a:lnSpc>
                <a:spcPct val="105000"/>
              </a:lnSpc>
            </a:pPr>
            <a:r>
              <a:rPr sz="4000">
                <a:solidFill>
                  <a:srgbClr val="F1F1F1"/>
                </a:solidFill>
                <a:latin typeface="Outfit Medium"/>
              </a:rPr>
              <a:t>em até duas linhas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3246120"/>
            <a:ext cx="676656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000">
                <a:solidFill>
                  <a:srgbClr val="FDD74E"/>
                </a:solidFill>
                <a:latin typeface="Outfit"/>
              </a:rPr>
              <a:t>Subtítulo em uma linha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200" spc="250">
                <a:solidFill>
                  <a:srgbClr val="7A5F00"/>
                </a:solidFill>
                <a:latin typeface="Outfit Medium"/>
              </a:rPr>
              <a:t>RÓTULO DA SEÇÃO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7498079" cy="11887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5000"/>
              </a:lnSpc>
            </a:pPr>
            <a:r>
              <a:rPr sz="3200">
                <a:solidFill>
                  <a:srgbClr val="1F1F1F"/>
                </a:solidFill>
                <a:latin typeface="Outfit Medium"/>
              </a:rPr>
              <a:t>Título do conteúdo em uma ou duas linhas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2514600"/>
            <a:ext cx="6035040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0000"/>
              </a:lnSpc>
            </a:pPr>
            <a:r>
              <a:rPr sz="1700">
                <a:solidFill>
                  <a:srgbClr val="1F1F1F"/>
                </a:solidFill>
                <a:latin typeface="Outfit"/>
              </a:rPr>
              <a:t>Texto corrido em Outfit, até 65 caracteres por linha. Comece pelo objetivo de quem lê e termine com o próximo passo.</a:t>
            </a:r>
          </a:p>
          <a:p>
            <a:pPr>
              <a:lnSpc>
                <a:spcPct val="130000"/>
              </a:lnSpc>
            </a:pPr>
            <a:r>
              <a:rPr sz="1700">
                <a:solidFill>
                  <a:srgbClr val="1F1F1F"/>
                </a:solidFill>
                <a:latin typeface="Outfit"/>
              </a:rPr>
              <a:t/>
            </a:r>
          </a:p>
          <a:p>
            <a:pPr>
              <a:lnSpc>
                <a:spcPct val="130000"/>
              </a:lnSpc>
            </a:pPr>
            <a:r>
              <a:rPr sz="1700">
                <a:solidFill>
                  <a:srgbClr val="1F1F1F"/>
                </a:solidFill>
                <a:latin typeface="Outfit"/>
              </a:rPr>
              <a:t>• Primeiro ponto, em uma linha</a:t>
            </a:r>
          </a:p>
          <a:p>
            <a:pPr>
              <a:lnSpc>
                <a:spcPct val="130000"/>
              </a:lnSpc>
            </a:pPr>
            <a:r>
              <a:rPr sz="1700">
                <a:solidFill>
                  <a:srgbClr val="1F1F1F"/>
                </a:solidFill>
                <a:latin typeface="Outfit"/>
              </a:rPr>
              <a:t>• Segundo ponto, em uma linha</a:t>
            </a:r>
          </a:p>
          <a:p>
            <a:pPr>
              <a:lnSpc>
                <a:spcPct val="130000"/>
              </a:lnSpc>
            </a:pPr>
            <a:r>
              <a:rPr sz="1700">
                <a:solidFill>
                  <a:srgbClr val="1F1F1F"/>
                </a:solidFill>
                <a:latin typeface="Outfit"/>
              </a:rPr>
              <a:t>• Terceiro ponto, em uma linha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406640" y="2514600"/>
            <a:ext cx="4023360" cy="28346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9525">
            <a:solidFill>
              <a:srgbClr val="DBDBD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26679" y="2788920"/>
            <a:ext cx="338328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100" spc="250">
                <a:solidFill>
                  <a:srgbClr val="7A5F00"/>
                </a:solidFill>
                <a:latin typeface="Outfit Medium"/>
              </a:rPr>
              <a:t>DESTAQUE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26679" y="3200400"/>
            <a:ext cx="338328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4000">
                <a:solidFill>
                  <a:srgbClr val="1F1F1F"/>
                </a:solidFill>
                <a:latin typeface="Outfit Medium"/>
              </a:rPr>
              <a:t>[Número]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726679" y="4206240"/>
            <a:ext cx="3383280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1400">
                <a:solidFill>
                  <a:srgbClr val="575D63"/>
                </a:solidFill>
                <a:latin typeface="Outfit"/>
              </a:rPr>
              <a:t>Legenda curta: de onde vem o dado e de quando é.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31520" y="6126480"/>
            <a:ext cx="10728655" cy="0"/>
          </a:xfrm>
          <a:prstGeom prst="line">
            <a:avLst/>
          </a:prstGeom>
          <a:ln>
            <a:solidFill>
              <a:srgbClr val="C1C1C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Picture 9" descr="Oceanos-Events-Global-Bridge_Logo_Simbolo_Colorida_RGB_v1.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76127" y="6236208"/>
            <a:ext cx="384048" cy="384048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000">
                <a:solidFill>
                  <a:srgbClr val="575D63"/>
                </a:solidFill>
                <a:latin typeface="Outfit"/>
              </a:rPr>
              <a:t>Oceanos Events Global Bridge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1097280"/>
            <a:ext cx="4572000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00000"/>
              </a:lnSpc>
            </a:pPr>
            <a:r>
              <a:rPr sz="12000">
                <a:solidFill>
                  <a:srgbClr val="7A5F00"/>
                </a:solidFill>
                <a:latin typeface="Nico Moji"/>
              </a:rPr>
              <a:t>02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3063240"/>
            <a:ext cx="8229600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4000">
                <a:solidFill>
                  <a:srgbClr val="1F1F1F"/>
                </a:solidFill>
                <a:latin typeface="Outfit Medium"/>
              </a:rPr>
              <a:t>Título da seção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840480"/>
            <a:ext cx="822960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800">
                <a:solidFill>
                  <a:srgbClr val="575D63"/>
                </a:solidFill>
                <a:latin typeface="Outfit"/>
              </a:rPr>
              <a:t>Uma linha sobre o que vem a seguir.</a:t>
            </a:r>
          </a:p>
        </p:txBody>
      </p:sp>
      <p:pic>
        <p:nvPicPr>
          <p:cNvPr id="5" name="Picture 4" descr="img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029200"/>
            <a:ext cx="12191695" cy="134108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1F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31520" y="640080"/>
            <a:ext cx="73152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200" spc="250">
                <a:solidFill>
                  <a:srgbClr val="7A5F00"/>
                </a:solidFill>
                <a:latin typeface="Outfit Medium"/>
              </a:rPr>
              <a:t>RÓTULO DA SEÇÃO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058400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3200">
                <a:solidFill>
                  <a:srgbClr val="1F1F1F"/>
                </a:solidFill>
                <a:latin typeface="Outfit Medium"/>
              </a:rPr>
              <a:t>Três ideias lado a lado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31520" y="2103120"/>
            <a:ext cx="3429000" cy="356616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BDBD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5" name="Picture 4" descr="img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560" y="2423160"/>
            <a:ext cx="548640" cy="54864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51560" y="3200400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000">
                <a:solidFill>
                  <a:srgbClr val="1F1F1F"/>
                </a:solidFill>
                <a:latin typeface="Outfit Medium"/>
              </a:rPr>
              <a:t>Título do cartão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3703320"/>
            <a:ext cx="2834640" cy="1645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1500">
                <a:solidFill>
                  <a:srgbClr val="575D63"/>
                </a:solidFill>
                <a:latin typeface="Outfit"/>
              </a:rPr>
              <a:t>Texto curto, em até três linhas, sobre esta ideia.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9120" y="2103120"/>
            <a:ext cx="3429000" cy="356616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BDBD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9" name="Picture 8" descr="img0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9159" y="2423160"/>
            <a:ext cx="548640" cy="54864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709159" y="3200400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000">
                <a:solidFill>
                  <a:srgbClr val="1F1F1F"/>
                </a:solidFill>
                <a:latin typeface="Outfit Medium"/>
              </a:rPr>
              <a:t>Título do cartão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709159" y="3703320"/>
            <a:ext cx="2834640" cy="1645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1500">
                <a:solidFill>
                  <a:srgbClr val="575D63"/>
                </a:solidFill>
                <a:latin typeface="Outfit"/>
              </a:rPr>
              <a:t>Texto curto, em até três linhas, sobre esta ideia.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6720" y="2103120"/>
            <a:ext cx="3429000" cy="3566160"/>
          </a:xfrm>
          <a:prstGeom prst="roundRect">
            <a:avLst>
              <a:gd name="adj" fmla="val 7000"/>
            </a:avLst>
          </a:prstGeom>
          <a:solidFill>
            <a:srgbClr val="FFFFFF"/>
          </a:solidFill>
          <a:ln w="9525">
            <a:solidFill>
              <a:srgbClr val="DBDBDB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pic>
        <p:nvPicPr>
          <p:cNvPr id="13" name="Picture 12" descr="img0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66760" y="2423160"/>
            <a:ext cx="548640" cy="54864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366760" y="3200400"/>
            <a:ext cx="283464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2000">
                <a:solidFill>
                  <a:srgbClr val="1F1F1F"/>
                </a:solidFill>
                <a:latin typeface="Outfit Medium"/>
              </a:rPr>
              <a:t>Título do cartão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66760" y="3703320"/>
            <a:ext cx="2834640" cy="16459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25000"/>
              </a:lnSpc>
            </a:pPr>
            <a:r>
              <a:rPr sz="1500">
                <a:solidFill>
                  <a:srgbClr val="575D63"/>
                </a:solidFill>
                <a:latin typeface="Outfit"/>
              </a:rPr>
              <a:t>Texto curto, em até três linhas, sobre esta ideia.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6291072"/>
            <a:ext cx="5486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1000">
                <a:solidFill>
                  <a:srgbClr val="575D63"/>
                </a:solidFill>
                <a:latin typeface="Outfit"/>
              </a:rPr>
              <a:t>Oceanos Events Global Bridge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545775" y="6291072"/>
            <a:ext cx="914400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>
              <a:lnSpc>
                <a:spcPct val="110000"/>
              </a:lnSpc>
            </a:pPr>
            <a:r>
              <a:rPr sz="1000">
                <a:solidFill>
                  <a:srgbClr val="575D63"/>
                </a:solidFill>
                <a:latin typeface="Outfit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F1F1F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Oceanos-Events-Global-Bridge_Logo_Vertical_Branca_RGB_v1.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" y="914400"/>
            <a:ext cx="1978401" cy="219456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852160" y="1325880"/>
            <a:ext cx="557784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</a:pPr>
            <a:r>
              <a:rPr sz="3000">
                <a:solidFill>
                  <a:srgbClr val="F1F1F1"/>
                </a:solidFill>
                <a:latin typeface="Outfit Medium"/>
              </a:rPr>
              <a:t>[Mensagem de encerramento</a:t>
            </a:r>
          </a:p>
          <a:p>
            <a:pPr>
              <a:lnSpc>
                <a:spcPct val="110000"/>
              </a:lnSpc>
            </a:pPr>
            <a:r>
              <a:rPr sz="3000">
                <a:solidFill>
                  <a:srgbClr val="F1F1F1"/>
                </a:solidFill>
                <a:latin typeface="Outfit Medium"/>
              </a:rPr>
              <a:t>ou próximo passo]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52160" y="2697480"/>
            <a:ext cx="5577840" cy="109728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35000"/>
              </a:lnSpc>
            </a:pPr>
            <a:r>
              <a:rPr sz="1600">
                <a:solidFill>
                  <a:srgbClr val="FDD74E"/>
                </a:solidFill>
                <a:latin typeface="Outfit"/>
              </a:rPr>
              <a:t>[e-mail a preencher]</a:t>
            </a:r>
          </a:p>
          <a:p>
            <a:pPr>
              <a:lnSpc>
                <a:spcPct val="135000"/>
              </a:lnSpc>
            </a:pPr>
            <a:r>
              <a:rPr sz="1600">
                <a:solidFill>
                  <a:srgbClr val="FDD74E"/>
                </a:solidFill>
                <a:latin typeface="Outfit"/>
              </a:rPr>
              <a:t>[telefone a preencher]</a:t>
            </a:r>
          </a:p>
          <a:p>
            <a:pPr>
              <a:lnSpc>
                <a:spcPct val="135000"/>
              </a:lnSpc>
            </a:pPr>
            <a:r>
              <a:rPr sz="1600">
                <a:solidFill>
                  <a:srgbClr val="FDD74E"/>
                </a:solidFill>
                <a:latin typeface="Outfit"/>
              </a:rPr>
              <a:t>[site oficial a confirmar]</a:t>
            </a:r>
          </a:p>
        </p:txBody>
      </p:sp>
      <p:pic>
        <p:nvPicPr>
          <p:cNvPr id="5" name="Picture 4" descr="img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029200"/>
            <a:ext cx="12191695" cy="134108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ceanos Events Global Bridge">
      <a:dk1>
        <a:srgbClr val="1F1F1F"/>
      </a:dk1>
      <a:lt1>
        <a:srgbClr val="FFFFFF"/>
      </a:lt1>
      <a:dk2>
        <a:srgbClr val="1F1F1F"/>
      </a:dk2>
      <a:lt2>
        <a:srgbClr val="F1F1F1"/>
      </a:lt2>
      <a:accent1>
        <a:srgbClr val="7A5F00"/>
      </a:accent1>
      <a:accent2>
        <a:srgbClr val="FDD74E"/>
      </a:accent2>
      <a:accent3>
        <a:srgbClr val="B48D00"/>
      </a:accent3>
      <a:accent4>
        <a:srgbClr val="BE9500"/>
      </a:accent4>
      <a:accent5>
        <a:srgbClr val="FDD74E"/>
      </a:accent5>
      <a:accent6>
        <a:srgbClr val="575D63"/>
      </a:accent6>
      <a:hlink>
        <a:srgbClr val="7A5F00"/>
      </a:hlink>
      <a:folHlink>
        <a:srgbClr val="575D63"/>
      </a:folHlink>
    </a:clrScheme>
    <a:fontScheme name="Outfit">
      <a:majorFont>
        <a:latin typeface="Outfit Medium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Outfi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· Oceanos Events Global Bridge</dc:title>
  <dc:subject>Modelo 16:9 do kit da marca v1.0</dc:subject>
  <dc:creator>Ecossistema Oceanos</dc:creator>
  <cp:keywords/>
  <dc:description>Duplique o slide do tipo que precisar. Fontes: Outfit e Nico Moji (kit do ecossistema, 05_TIPOGRAFIA).</dc:description>
  <cp:lastModifiedBy>Ecossistema Oceanos</cp:lastModifiedBy>
  <cp:revision>1</cp:revision>
  <dcterms:created xsi:type="dcterms:W3CDTF">2026-10-30T12:00:00Z</dcterms:created>
  <dcterms:modified xsi:type="dcterms:W3CDTF">2026-10-30T12:00:00Z</dcterms:modified>
  <cp:category/>
</cp:coreProperties>
</file>